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9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2BD1C-2627-A2D6-E203-A535EA8E1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64065-D08E-D0D1-01FF-35E16BB5D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F767B-6476-1361-9FF7-9A43C402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90F5-9492-4635-A6B9-CC3B528D84A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B99A3-D38E-04F7-0800-76AE6EDF8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A23CC-1EA1-8695-3EAB-8953239C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B23B-7A42-4CA2-ACB9-486C5EBD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44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56E25-9642-D767-900B-F9D77EE0C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AC439B-965D-E640-BD2F-E73BF9BC5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01B34-EE78-D1F4-39D9-62E3E65C1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90F5-9492-4635-A6B9-CC3B528D84A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E9A70-CF86-2124-9C43-7A587ADF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A0F23-F428-B55F-7741-3DD49A6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B23B-7A42-4CA2-ACB9-486C5EBD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6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A8540A-BDC2-2693-C50C-B5CF201E8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CC9DD-C278-6F0A-550D-324C5AB7E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01195-DBB8-B976-5C1D-9761A6F7A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90F5-9492-4635-A6B9-CC3B528D84A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78B55-BE54-4B40-1026-F3775E1C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21732-0CEA-E593-F486-D8E19580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B23B-7A42-4CA2-ACB9-486C5EBD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76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2DB4-2899-9DD0-AC3D-EA0CB0E7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31DB5-BF8C-A605-4E0B-33D046749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F611C-E3A2-17D5-54C4-E18BF985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90F5-9492-4635-A6B9-CC3B528D84A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1FF06-3364-0DFE-E21D-6552F59F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A380B-8E46-7069-66BE-88BEA6B2D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B23B-7A42-4CA2-ACB9-486C5EBD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6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8393-7336-9E1E-1200-B6525BED5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46C50-C7A8-B6D3-DB16-6E9C7BCC9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505A-9E44-407E-5A66-84BB6F4AC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90F5-9492-4635-A6B9-CC3B528D84A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7DD1C-0ECE-52E2-154C-40CD3737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BE329-E7C8-54D2-22A5-7E6D503E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B23B-7A42-4CA2-ACB9-486C5EBD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8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A3F15-0D3F-A7A1-0CBD-B5D1CBC8F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ACF5F-50D9-A4E8-B2C1-E5D253780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8D7E9-9CC5-540E-9892-3B65FEE57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2FFD00-983B-01F0-A485-0C964B93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90F5-9492-4635-A6B9-CC3B528D84A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C7657-92AB-EE9A-3954-1F1556A3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8C6B6-A3D3-3D8F-74BC-6E9654AB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B23B-7A42-4CA2-ACB9-486C5EBD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6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AF8D1-F681-3F68-28AD-E79E4AC78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8C4DB-B515-8555-1E4C-A6A3E3724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788E9-172B-411D-0737-F983C6CD6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192FC7-D290-0C7E-748E-13FA431F3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44533F-9BB9-84C2-6F85-C77A84E5D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A4F28-3E66-E0D8-2814-98BD9F273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90F5-9492-4635-A6B9-CC3B528D84A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8B3AF-6735-B9BB-E64E-586A119C2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526BE9-94E1-0AB5-1E10-2BB09160F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B23B-7A42-4CA2-ACB9-486C5EBD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ACDA8-74FA-78FB-E728-98742E197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C4082-3629-3D20-4264-03336212F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90F5-9492-4635-A6B9-CC3B528D84A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6CDC29-9BB6-7FBA-9129-2BE601B3D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E7B59-BBA5-7477-674E-3A4DF779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B23B-7A42-4CA2-ACB9-486C5EBD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3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853DF9-2715-8004-FEEE-A2237DEC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90F5-9492-4635-A6B9-CC3B528D84A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6377C9-D205-ACD6-F7DD-AB947CAD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9AACD-0061-65C6-6200-E4CE9030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B23B-7A42-4CA2-ACB9-486C5EBD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93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14C4-CAD5-226C-78A1-339FC558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C7A01-3708-7582-1C6B-AF4DE6C15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52928-B0AC-3B9E-B3EB-75D386368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14B38-7F0A-0BE4-8099-AD71DA75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90F5-9492-4635-A6B9-CC3B528D84A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986DC-35BD-A117-3B68-428984A1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B28AA-FDE5-D1B7-1693-4A28FE7D1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B23B-7A42-4CA2-ACB9-486C5EBD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4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BD15E-A381-3479-4D75-FFCA156C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756C10-DDF0-75F2-8623-B893E5B9C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679-C957-41D7-872C-9CC1CB455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53FED-9EFB-8168-4521-B01E54F4A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790F5-9492-4635-A6B9-CC3B528D84A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A5D1D-E73F-1CC8-570D-1E6422F3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B7655-F222-A10D-2F7B-09DD76D4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B23B-7A42-4CA2-ACB9-486C5EBD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5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726A8D-18E1-D48A-29BB-0B3CC95D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05B9E-211F-7542-F5E7-A6189D09A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3B8F7-ED27-A911-8C64-B7EB8D1C2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1790F5-9492-4635-A6B9-CC3B528D84A0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81799-8D8B-EB0F-8AA5-F39C79F8E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16A2E-123D-7075-4680-0FBD185F9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CEB23B-7A42-4CA2-ACB9-486C5EBDF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35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01">
            <a:extLst>
              <a:ext uri="{FF2B5EF4-FFF2-40B4-BE49-F238E27FC236}">
                <a16:creationId xmlns:a16="http://schemas.microsoft.com/office/drawing/2014/main" id="{4F8B6B51-1A1A-01FE-4F5A-94A008A52E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93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10">
            <a:extLst>
              <a:ext uri="{FF2B5EF4-FFF2-40B4-BE49-F238E27FC236}">
                <a16:creationId xmlns:a16="http://schemas.microsoft.com/office/drawing/2014/main" id="{A9769F89-EA96-3BE6-8EFF-B1D61A28DA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0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11">
            <a:extLst>
              <a:ext uri="{FF2B5EF4-FFF2-40B4-BE49-F238E27FC236}">
                <a16:creationId xmlns:a16="http://schemas.microsoft.com/office/drawing/2014/main" id="{E8533165-D4E7-F88D-00A0-AEEFD64BBA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4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12">
            <a:extLst>
              <a:ext uri="{FF2B5EF4-FFF2-40B4-BE49-F238E27FC236}">
                <a16:creationId xmlns:a16="http://schemas.microsoft.com/office/drawing/2014/main" id="{56490189-5181-67F5-0BA4-F18C2F68B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49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13">
            <a:extLst>
              <a:ext uri="{FF2B5EF4-FFF2-40B4-BE49-F238E27FC236}">
                <a16:creationId xmlns:a16="http://schemas.microsoft.com/office/drawing/2014/main" id="{5B7A012E-D09C-47C2-92D4-DE29D5418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7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14">
            <a:extLst>
              <a:ext uri="{FF2B5EF4-FFF2-40B4-BE49-F238E27FC236}">
                <a16:creationId xmlns:a16="http://schemas.microsoft.com/office/drawing/2014/main" id="{6ABA7784-0D06-7001-90CD-8EE0B3DDCB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33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15">
            <a:extLst>
              <a:ext uri="{FF2B5EF4-FFF2-40B4-BE49-F238E27FC236}">
                <a16:creationId xmlns:a16="http://schemas.microsoft.com/office/drawing/2014/main" id="{6FD46851-C605-07C2-2ADC-DD51A4C671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7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16">
            <a:extLst>
              <a:ext uri="{FF2B5EF4-FFF2-40B4-BE49-F238E27FC236}">
                <a16:creationId xmlns:a16="http://schemas.microsoft.com/office/drawing/2014/main" id="{CD7CDEA4-96FB-8986-C265-96A558C695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49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17">
            <a:extLst>
              <a:ext uri="{FF2B5EF4-FFF2-40B4-BE49-F238E27FC236}">
                <a16:creationId xmlns:a16="http://schemas.microsoft.com/office/drawing/2014/main" id="{A4D8DD15-11BB-5D11-8413-A5B5382286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87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18">
            <a:extLst>
              <a:ext uri="{FF2B5EF4-FFF2-40B4-BE49-F238E27FC236}">
                <a16:creationId xmlns:a16="http://schemas.microsoft.com/office/drawing/2014/main" id="{C11E16A0-6F84-9791-FE44-A31E32F4D0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27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19">
            <a:extLst>
              <a:ext uri="{FF2B5EF4-FFF2-40B4-BE49-F238E27FC236}">
                <a16:creationId xmlns:a16="http://schemas.microsoft.com/office/drawing/2014/main" id="{AA2644FB-CBFD-1D2B-19B3-23D2AA84A4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1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02">
            <a:extLst>
              <a:ext uri="{FF2B5EF4-FFF2-40B4-BE49-F238E27FC236}">
                <a16:creationId xmlns:a16="http://schemas.microsoft.com/office/drawing/2014/main" id="{D7A54E23-677E-4F25-C9F3-03D6D7931E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84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20">
            <a:extLst>
              <a:ext uri="{FF2B5EF4-FFF2-40B4-BE49-F238E27FC236}">
                <a16:creationId xmlns:a16="http://schemas.microsoft.com/office/drawing/2014/main" id="{35FDBA74-0FE6-E585-5789-ACB7DDF726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29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21">
            <a:extLst>
              <a:ext uri="{FF2B5EF4-FFF2-40B4-BE49-F238E27FC236}">
                <a16:creationId xmlns:a16="http://schemas.microsoft.com/office/drawing/2014/main" id="{62176DCA-6480-81F1-C46C-089EDFBA8B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4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22">
            <a:extLst>
              <a:ext uri="{FF2B5EF4-FFF2-40B4-BE49-F238E27FC236}">
                <a16:creationId xmlns:a16="http://schemas.microsoft.com/office/drawing/2014/main" id="{F25B0C42-3986-29EC-4AF6-12FD7ED893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8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23">
            <a:extLst>
              <a:ext uri="{FF2B5EF4-FFF2-40B4-BE49-F238E27FC236}">
                <a16:creationId xmlns:a16="http://schemas.microsoft.com/office/drawing/2014/main" id="{6CFFE541-6967-9755-A944-6A1A9DEBDD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80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24">
            <a:extLst>
              <a:ext uri="{FF2B5EF4-FFF2-40B4-BE49-F238E27FC236}">
                <a16:creationId xmlns:a16="http://schemas.microsoft.com/office/drawing/2014/main" id="{197934C4-D480-9486-FA1C-DE3A84355C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80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25">
            <a:extLst>
              <a:ext uri="{FF2B5EF4-FFF2-40B4-BE49-F238E27FC236}">
                <a16:creationId xmlns:a16="http://schemas.microsoft.com/office/drawing/2014/main" id="{F7F11958-F2BF-9EA8-E604-BA38E700D9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04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26">
            <a:extLst>
              <a:ext uri="{FF2B5EF4-FFF2-40B4-BE49-F238E27FC236}">
                <a16:creationId xmlns:a16="http://schemas.microsoft.com/office/drawing/2014/main" id="{609439C8-366A-3E6F-17E2-50AF2EAF55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58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27">
            <a:extLst>
              <a:ext uri="{FF2B5EF4-FFF2-40B4-BE49-F238E27FC236}">
                <a16:creationId xmlns:a16="http://schemas.microsoft.com/office/drawing/2014/main" id="{FA57EB7A-02EB-B65E-C8F0-0400FEC497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36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28">
            <a:extLst>
              <a:ext uri="{FF2B5EF4-FFF2-40B4-BE49-F238E27FC236}">
                <a16:creationId xmlns:a16="http://schemas.microsoft.com/office/drawing/2014/main" id="{069501D3-7535-1CF0-2CED-5554F46C26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33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29">
            <a:extLst>
              <a:ext uri="{FF2B5EF4-FFF2-40B4-BE49-F238E27FC236}">
                <a16:creationId xmlns:a16="http://schemas.microsoft.com/office/drawing/2014/main" id="{83ECD74E-2367-70E7-26D6-458AD3194B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5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03">
            <a:extLst>
              <a:ext uri="{FF2B5EF4-FFF2-40B4-BE49-F238E27FC236}">
                <a16:creationId xmlns:a16="http://schemas.microsoft.com/office/drawing/2014/main" id="{01072105-EA04-137B-64B4-5883CBB684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29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30">
            <a:extLst>
              <a:ext uri="{FF2B5EF4-FFF2-40B4-BE49-F238E27FC236}">
                <a16:creationId xmlns:a16="http://schemas.microsoft.com/office/drawing/2014/main" id="{925935BE-FE05-C6CD-33C8-62D4233A86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11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31">
            <a:extLst>
              <a:ext uri="{FF2B5EF4-FFF2-40B4-BE49-F238E27FC236}">
                <a16:creationId xmlns:a16="http://schemas.microsoft.com/office/drawing/2014/main" id="{D9EC53F7-1997-73BA-9C05-21F7F73CD0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18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32">
            <a:extLst>
              <a:ext uri="{FF2B5EF4-FFF2-40B4-BE49-F238E27FC236}">
                <a16:creationId xmlns:a16="http://schemas.microsoft.com/office/drawing/2014/main" id="{2FDF49FE-FC71-A80E-D7D9-07723F41AA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351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33">
            <a:extLst>
              <a:ext uri="{FF2B5EF4-FFF2-40B4-BE49-F238E27FC236}">
                <a16:creationId xmlns:a16="http://schemas.microsoft.com/office/drawing/2014/main" id="{A454000B-FE91-288D-F25B-D0B3A544B7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32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34">
            <a:extLst>
              <a:ext uri="{FF2B5EF4-FFF2-40B4-BE49-F238E27FC236}">
                <a16:creationId xmlns:a16="http://schemas.microsoft.com/office/drawing/2014/main" id="{073EB5F7-1088-4950-B476-92ACF1BD9A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96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35">
            <a:extLst>
              <a:ext uri="{FF2B5EF4-FFF2-40B4-BE49-F238E27FC236}">
                <a16:creationId xmlns:a16="http://schemas.microsoft.com/office/drawing/2014/main" id="{3663BE32-5EFE-70F5-3599-AD971DBF24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12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36">
            <a:extLst>
              <a:ext uri="{FF2B5EF4-FFF2-40B4-BE49-F238E27FC236}">
                <a16:creationId xmlns:a16="http://schemas.microsoft.com/office/drawing/2014/main" id="{9FD7DE67-1F1B-0C99-4364-DF3B6AC752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97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37">
            <a:extLst>
              <a:ext uri="{FF2B5EF4-FFF2-40B4-BE49-F238E27FC236}">
                <a16:creationId xmlns:a16="http://schemas.microsoft.com/office/drawing/2014/main" id="{0954E6AE-3DD4-735D-4F10-4D691D2F13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5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38">
            <a:extLst>
              <a:ext uri="{FF2B5EF4-FFF2-40B4-BE49-F238E27FC236}">
                <a16:creationId xmlns:a16="http://schemas.microsoft.com/office/drawing/2014/main" id="{92D3269E-BF91-F5EB-75E5-6C2FEBDCA9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22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39">
            <a:extLst>
              <a:ext uri="{FF2B5EF4-FFF2-40B4-BE49-F238E27FC236}">
                <a16:creationId xmlns:a16="http://schemas.microsoft.com/office/drawing/2014/main" id="{94144A31-CB40-D72C-B188-5FE9DBCA3F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21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04">
            <a:extLst>
              <a:ext uri="{FF2B5EF4-FFF2-40B4-BE49-F238E27FC236}">
                <a16:creationId xmlns:a16="http://schemas.microsoft.com/office/drawing/2014/main" id="{2D810DE9-AB50-E6F2-FD89-49F1DE310A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84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40">
            <a:extLst>
              <a:ext uri="{FF2B5EF4-FFF2-40B4-BE49-F238E27FC236}">
                <a16:creationId xmlns:a16="http://schemas.microsoft.com/office/drawing/2014/main" id="{FC300511-2A47-9FC2-975B-B27D384124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87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41">
            <a:extLst>
              <a:ext uri="{FF2B5EF4-FFF2-40B4-BE49-F238E27FC236}">
                <a16:creationId xmlns:a16="http://schemas.microsoft.com/office/drawing/2014/main" id="{35D92748-F170-99CB-5B37-140D794DCE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7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42">
            <a:extLst>
              <a:ext uri="{FF2B5EF4-FFF2-40B4-BE49-F238E27FC236}">
                <a16:creationId xmlns:a16="http://schemas.microsoft.com/office/drawing/2014/main" id="{E6844ADC-161B-2CC9-EE66-39DF830138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33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43">
            <a:extLst>
              <a:ext uri="{FF2B5EF4-FFF2-40B4-BE49-F238E27FC236}">
                <a16:creationId xmlns:a16="http://schemas.microsoft.com/office/drawing/2014/main" id="{D71DEB1C-32B6-40F3-51D4-447433599C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07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44">
            <a:extLst>
              <a:ext uri="{FF2B5EF4-FFF2-40B4-BE49-F238E27FC236}">
                <a16:creationId xmlns:a16="http://schemas.microsoft.com/office/drawing/2014/main" id="{04C9B785-6148-6046-334C-8B8A8F7C34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661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45">
            <a:extLst>
              <a:ext uri="{FF2B5EF4-FFF2-40B4-BE49-F238E27FC236}">
                <a16:creationId xmlns:a16="http://schemas.microsoft.com/office/drawing/2014/main" id="{A647409F-E8BE-0086-F3D5-907FB003F5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06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46">
            <a:extLst>
              <a:ext uri="{FF2B5EF4-FFF2-40B4-BE49-F238E27FC236}">
                <a16:creationId xmlns:a16="http://schemas.microsoft.com/office/drawing/2014/main" id="{AF9B174C-8391-EEA1-F305-201213F9E5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365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47">
            <a:extLst>
              <a:ext uri="{FF2B5EF4-FFF2-40B4-BE49-F238E27FC236}">
                <a16:creationId xmlns:a16="http://schemas.microsoft.com/office/drawing/2014/main" id="{FCDC2BED-21C5-7642-7A9A-7213F82186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289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48">
            <a:extLst>
              <a:ext uri="{FF2B5EF4-FFF2-40B4-BE49-F238E27FC236}">
                <a16:creationId xmlns:a16="http://schemas.microsoft.com/office/drawing/2014/main" id="{79FC75DE-3C7B-81BD-8C4F-3109B5ABEC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057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49">
            <a:extLst>
              <a:ext uri="{FF2B5EF4-FFF2-40B4-BE49-F238E27FC236}">
                <a16:creationId xmlns:a16="http://schemas.microsoft.com/office/drawing/2014/main" id="{687DBF42-EC4F-1650-3993-D6F2FA2DB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99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05">
            <a:extLst>
              <a:ext uri="{FF2B5EF4-FFF2-40B4-BE49-F238E27FC236}">
                <a16:creationId xmlns:a16="http://schemas.microsoft.com/office/drawing/2014/main" id="{9AB28B0A-415D-6BCF-69F4-E841696964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9919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50">
            <a:extLst>
              <a:ext uri="{FF2B5EF4-FFF2-40B4-BE49-F238E27FC236}">
                <a16:creationId xmlns:a16="http://schemas.microsoft.com/office/drawing/2014/main" id="{CBC76AFD-8F98-04CC-B8F4-1BB8B3FBCD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08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51">
            <a:extLst>
              <a:ext uri="{FF2B5EF4-FFF2-40B4-BE49-F238E27FC236}">
                <a16:creationId xmlns:a16="http://schemas.microsoft.com/office/drawing/2014/main" id="{C51F9447-2BA7-9845-0DB9-A779D0B818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784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52">
            <a:extLst>
              <a:ext uri="{FF2B5EF4-FFF2-40B4-BE49-F238E27FC236}">
                <a16:creationId xmlns:a16="http://schemas.microsoft.com/office/drawing/2014/main" id="{2CD8297A-442B-B6D7-B58E-EFFF8AF3CB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099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53">
            <a:extLst>
              <a:ext uri="{FF2B5EF4-FFF2-40B4-BE49-F238E27FC236}">
                <a16:creationId xmlns:a16="http://schemas.microsoft.com/office/drawing/2014/main" id="{AB445430-3B10-54CF-B72D-ED61F9DC63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516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54">
            <a:extLst>
              <a:ext uri="{FF2B5EF4-FFF2-40B4-BE49-F238E27FC236}">
                <a16:creationId xmlns:a16="http://schemas.microsoft.com/office/drawing/2014/main" id="{C709E51B-EFD6-BC9B-252F-06379E1732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10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55">
            <a:extLst>
              <a:ext uri="{FF2B5EF4-FFF2-40B4-BE49-F238E27FC236}">
                <a16:creationId xmlns:a16="http://schemas.microsoft.com/office/drawing/2014/main" id="{F3289A8B-E53D-9BB1-B550-5633A0D572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906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56">
            <a:extLst>
              <a:ext uri="{FF2B5EF4-FFF2-40B4-BE49-F238E27FC236}">
                <a16:creationId xmlns:a16="http://schemas.microsoft.com/office/drawing/2014/main" id="{FC6AC529-01DB-F226-ED99-00F1C34D9A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092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57">
            <a:extLst>
              <a:ext uri="{FF2B5EF4-FFF2-40B4-BE49-F238E27FC236}">
                <a16:creationId xmlns:a16="http://schemas.microsoft.com/office/drawing/2014/main" id="{D0F30987-1DEE-D750-A074-F118AAB2AD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517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58">
            <a:extLst>
              <a:ext uri="{FF2B5EF4-FFF2-40B4-BE49-F238E27FC236}">
                <a16:creationId xmlns:a16="http://schemas.microsoft.com/office/drawing/2014/main" id="{7E04EAB2-5062-5958-61F9-BF8D429080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53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59">
            <a:extLst>
              <a:ext uri="{FF2B5EF4-FFF2-40B4-BE49-F238E27FC236}">
                <a16:creationId xmlns:a16="http://schemas.microsoft.com/office/drawing/2014/main" id="{1763120D-CBBC-7421-3D33-183276FA76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9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06">
            <a:extLst>
              <a:ext uri="{FF2B5EF4-FFF2-40B4-BE49-F238E27FC236}">
                <a16:creationId xmlns:a16="http://schemas.microsoft.com/office/drawing/2014/main" id="{D1D57103-28A7-685E-0499-D206D4CCE7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88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60">
            <a:extLst>
              <a:ext uri="{FF2B5EF4-FFF2-40B4-BE49-F238E27FC236}">
                <a16:creationId xmlns:a16="http://schemas.microsoft.com/office/drawing/2014/main" id="{8F0C61C1-4396-A3CF-750E-A37C2752CB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626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61">
            <a:extLst>
              <a:ext uri="{FF2B5EF4-FFF2-40B4-BE49-F238E27FC236}">
                <a16:creationId xmlns:a16="http://schemas.microsoft.com/office/drawing/2014/main" id="{99291696-CCB2-5385-6A9F-167CBBA8EE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9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07">
            <a:extLst>
              <a:ext uri="{FF2B5EF4-FFF2-40B4-BE49-F238E27FC236}">
                <a16:creationId xmlns:a16="http://schemas.microsoft.com/office/drawing/2014/main" id="{25862DE5-4A95-C984-D1AD-5E36A1586B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1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08">
            <a:extLst>
              <a:ext uri="{FF2B5EF4-FFF2-40B4-BE49-F238E27FC236}">
                <a16:creationId xmlns:a16="http://schemas.microsoft.com/office/drawing/2014/main" id="{7967BAC7-04E8-07EC-5FFF-F7B4B8E3D8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45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ur  Future with Jesus.009">
            <a:extLst>
              <a:ext uri="{FF2B5EF4-FFF2-40B4-BE49-F238E27FC236}">
                <a16:creationId xmlns:a16="http://schemas.microsoft.com/office/drawing/2014/main" id="{D8B3EAB5-EBEC-D1EF-50C5-AA4EFBE34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10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Brent Paschall</dc:creator>
  <cp:lastModifiedBy>Brent Paschall</cp:lastModifiedBy>
  <cp:revision>1</cp:revision>
  <dcterms:created xsi:type="dcterms:W3CDTF">2025-09-13T13:53:39Z</dcterms:created>
  <dcterms:modified xsi:type="dcterms:W3CDTF">2025-09-13T13:54:06Z</dcterms:modified>
</cp:coreProperties>
</file>